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098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2AC75-7E3D-45AE-BDDE-996B33EFCA63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47D7C-7E4F-41FE-80BA-586BE9343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</a:t>
            </a:r>
            <a:endParaRPr lang="en-US" dirty="0"/>
          </a:p>
        </p:txBody>
      </p:sp>
      <p:pic>
        <p:nvPicPr>
          <p:cNvPr id="4" name="Picture 3" descr="http://upload.wikimedia.org/wikipedia/commons/0/08/Dna-split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9045" y="1676400"/>
            <a:ext cx="1565910" cy="3657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62200" y="457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Prosocial Development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8862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Moral Sensibility Strand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419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Empathy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Fairness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67000" y="41148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91200" y="3810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Social Sensibility Strand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0" y="4343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Self-Regulation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Obligations to Others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5257800" y="38862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</Words>
  <Application>Microsoft Office PowerPoint</Application>
  <PresentationFormat>Skjermfremvisning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</dc:title>
  <dc:creator>phil</dc:creator>
  <cp:lastModifiedBy>Evelin Lindner</cp:lastModifiedBy>
  <cp:revision>5</cp:revision>
  <dcterms:created xsi:type="dcterms:W3CDTF">2010-03-18T02:04:07Z</dcterms:created>
  <dcterms:modified xsi:type="dcterms:W3CDTF">2015-03-17T22:06:35Z</dcterms:modified>
</cp:coreProperties>
</file>