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9332D-62C1-4505-AB0F-9FD9C6EA8765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9E439-D46F-4175-9CDA-B3134D39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5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9E439-D46F-4175-9CDA-B3134D3965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9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9E439-D46F-4175-9CDA-B3134D3965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1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9E439-D46F-4175-9CDA-B3134D3965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96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9E439-D46F-4175-9CDA-B3134D3965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1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9E439-D46F-4175-9CDA-B3134D3965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17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9E439-D46F-4175-9CDA-B3134D3965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F8A7-AC7B-4169-ABB5-90E35DB5AD7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589-6BCD-4409-888C-A1963DC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5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F8A7-AC7B-4169-ABB5-90E35DB5AD7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589-6BCD-4409-888C-A1963DC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6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F8A7-AC7B-4169-ABB5-90E35DB5AD7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589-6BCD-4409-888C-A1963DC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37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F8A7-AC7B-4169-ABB5-90E35DB5AD7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589-6BCD-4409-888C-A1963DC0CD4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3016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F8A7-AC7B-4169-ABB5-90E35DB5AD7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589-6BCD-4409-888C-A1963DC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49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F8A7-AC7B-4169-ABB5-90E35DB5AD7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589-6BCD-4409-888C-A1963DC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14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F8A7-AC7B-4169-ABB5-90E35DB5AD7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589-6BCD-4409-888C-A1963DC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90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F8A7-AC7B-4169-ABB5-90E35DB5AD7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589-6BCD-4409-888C-A1963DC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47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F8A7-AC7B-4169-ABB5-90E35DB5AD7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589-6BCD-4409-888C-A1963DC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F8A7-AC7B-4169-ABB5-90E35DB5AD7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589-6BCD-4409-888C-A1963DC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F8A7-AC7B-4169-ABB5-90E35DB5AD7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589-6BCD-4409-888C-A1963DC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F8A7-AC7B-4169-ABB5-90E35DB5AD7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589-6BCD-4409-888C-A1963DC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F8A7-AC7B-4169-ABB5-90E35DB5AD7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589-6BCD-4409-888C-A1963DC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2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F8A7-AC7B-4169-ABB5-90E35DB5AD7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589-6BCD-4409-888C-A1963DC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0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F8A7-AC7B-4169-ABB5-90E35DB5AD7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589-6BCD-4409-888C-A1963DC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0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F8A7-AC7B-4169-ABB5-90E35DB5AD7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589-6BCD-4409-888C-A1963DC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3F8A7-AC7B-4169-ABB5-90E35DB5AD7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B589-6BCD-4409-888C-A1963DC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8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AC3F8A7-AC7B-4169-ABB5-90E35DB5AD72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5B589-6BCD-4409-888C-A1963DC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3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8B6F-417E-4922-A240-9B8CA5B8D2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Confronting Narratives of Hate with Stories of Dignity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746A5-785C-43CA-B4E5-4BBD19734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Claudia E. Cohen, Ph.D.      H.D.H.S. Conference, Dec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6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6E2F-8E15-4289-86EB-90F2492E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When GRAFFITI is a Narrative of Hate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345783-5C94-4E1E-AB02-FDE00923B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178146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1324-2847-426A-837B-38306C46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to do?    Erase the words?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A710A1-830F-4B38-A47D-0F18994E1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07835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F5F9-E932-4C45-9FCA-C9844E37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it 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36E163-45C3-43BF-A807-CBF1D7C78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67081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F38D-BCB1-42C7-ABE8-99F8AA8E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replace with a story of dignity….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FD04C7-73BB-45DE-8246-D52E995BD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06" y="2284877"/>
            <a:ext cx="4616388" cy="3199142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80BC8-4450-4808-BD0A-882A5E4A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Courtesy of the Civity website (www.civity.org)</a:t>
            </a:r>
          </a:p>
        </p:txBody>
      </p:sp>
    </p:spTree>
    <p:extLst>
      <p:ext uri="{BB962C8B-B14F-4D97-AF65-F5344CB8AC3E}">
        <p14:creationId xmlns:p14="http://schemas.microsoft.com/office/powerpoint/2010/main" val="66278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B3C6-8D64-468C-BD4F-7AD7B0D4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on Graffiti,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AAAC2-CEDA-41C4-AE48-46378F156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Hate “speech” as an opportunity for learning</a:t>
            </a:r>
          </a:p>
          <a:p>
            <a:r>
              <a:rPr lang="en-US" sz="2800" dirty="0"/>
              <a:t>Restorative acts of dignity</a:t>
            </a:r>
          </a:p>
          <a:p>
            <a:r>
              <a:rPr lang="en-US" sz="2800" dirty="0"/>
              <a:t>Can we separate the message from the messenger?</a:t>
            </a:r>
          </a:p>
          <a:p>
            <a:r>
              <a:rPr lang="en-US" sz="2800" dirty="0"/>
              <a:t>Challenge: acknowledging the humanity of those who speak hate</a:t>
            </a:r>
          </a:p>
        </p:txBody>
      </p:sp>
    </p:spTree>
    <p:extLst>
      <p:ext uri="{BB962C8B-B14F-4D97-AF65-F5344CB8AC3E}">
        <p14:creationId xmlns:p14="http://schemas.microsoft.com/office/powerpoint/2010/main" val="1518033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</TotalTime>
  <Words>111</Words>
  <Application>Microsoft Office PowerPoint</Application>
  <PresentationFormat>Widescreen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Confronting Narratives of Hate with Stories of Dignity</vt:lpstr>
      <vt:lpstr>When GRAFFITI is a Narrative of Hate</vt:lpstr>
      <vt:lpstr>What to do?    Erase the words?</vt:lpstr>
      <vt:lpstr>Edit it ?</vt:lpstr>
      <vt:lpstr>Or replace with a story of dignity….</vt:lpstr>
      <vt:lpstr>Reflections on Graffiti, etc.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Confronting Narratives of Hate with Stories of Dignity</dc:title>
  <dc:creator>Claudia Cohen</dc:creator>
  <cp:lastModifiedBy>Claudia Cohen</cp:lastModifiedBy>
  <cp:revision>4</cp:revision>
  <cp:lastPrinted>2018-12-06T03:22:16Z</cp:lastPrinted>
  <dcterms:created xsi:type="dcterms:W3CDTF">2018-12-05T18:58:28Z</dcterms:created>
  <dcterms:modified xsi:type="dcterms:W3CDTF">2018-12-06T03:23:38Z</dcterms:modified>
</cp:coreProperties>
</file>