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0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73" autoAdjust="0"/>
    <p:restoredTop sz="86455" autoAdjust="0"/>
  </p:normalViewPr>
  <p:slideViewPr>
    <p:cSldViewPr snapToGrid="0" snapToObjects="1">
      <p:cViewPr varScale="1">
        <p:scale>
          <a:sx n="55" d="100"/>
          <a:sy n="55" d="100"/>
        </p:scale>
        <p:origin x="16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158038" y="3382094"/>
            <a:ext cx="6443627" cy="953553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 Dust Never Settles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1535126" y="4694821"/>
            <a:ext cx="5246807" cy="1315041"/>
          </a:xfrm>
        </p:spPr>
        <p:txBody>
          <a:bodyPr>
            <a:normAutofit/>
          </a:bodyPr>
          <a:lstStyle/>
          <a:p>
            <a:r>
              <a:rPr lang="en-US" dirty="0" smtClean="0"/>
              <a:t>Finding healthy spaces so you can walk freely with your trauma</a:t>
            </a:r>
            <a:endParaRPr lang="en-US" dirty="0"/>
          </a:p>
        </p:txBody>
      </p:sp>
      <p:pic>
        <p:nvPicPr>
          <p:cNvPr id="4" name="Picture 3" descr="Screen Shot 2014-10-22 at 11.28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93278">
            <a:off x="6595550" y="365726"/>
            <a:ext cx="2052474" cy="144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68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270240" y="1014438"/>
            <a:ext cx="2642343" cy="4232536"/>
          </a:xfrm>
          <a:noFill/>
        </p:spPr>
        <p:txBody>
          <a:bodyPr>
            <a:normAutofit fontScale="90000"/>
          </a:bodyPr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People say:</a:t>
            </a:r>
            <a:b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Move on-  </a:t>
            </a:r>
            <a:b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Let it go-</a:t>
            </a:r>
            <a:b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You’re better off-</a:t>
            </a:r>
            <a:b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Try to forget it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 will pass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Screen Shot 2014-11-05 at 11.27.09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" r="27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6773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64081">
            <a:off x="690095" y="1000341"/>
            <a:ext cx="2354555" cy="3569793"/>
          </a:xfrm>
        </p:spPr>
        <p:txBody>
          <a:bodyPr/>
          <a:lstStyle/>
          <a:p>
            <a:r>
              <a:rPr lang="en-US" dirty="0" smtClean="0"/>
              <a:t>Create a healthy space for healing </a:t>
            </a:r>
            <a:endParaRPr lang="en-US" dirty="0"/>
          </a:p>
        </p:txBody>
      </p:sp>
      <p:pic>
        <p:nvPicPr>
          <p:cNvPr id="5" name="Picture 4" descr="d22b5ad1534fbfcae0e6a7571e6e98c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9591">
            <a:off x="3184309" y="1781107"/>
            <a:ext cx="5360304" cy="421911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12749150">
            <a:off x="3978078" y="2879312"/>
            <a:ext cx="1786702" cy="89172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97420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     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p     e  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2167770">
            <a:off x="3432110" y="2266136"/>
            <a:ext cx="2917542" cy="208071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2886831"/>
              </a:avLst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  </a:t>
            </a:r>
            <a:r>
              <a:rPr lang="en-US" sz="5400" b="1" cap="all" dirty="0" err="1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</a:t>
            </a:r>
            <a:r>
              <a:rPr lang="en-US" sz="5400" b="1" cap="all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v  o  r  c  e</a:t>
            </a:r>
            <a:endParaRPr lang="en-US" sz="5400" b="1" cap="all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24464" y="2967335"/>
            <a:ext cx="495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79666" y="2967335"/>
            <a:ext cx="184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 rot="3071035">
            <a:off x="3173515" y="3460463"/>
            <a:ext cx="3103666" cy="93429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0803616"/>
              </a:avLst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 H    u    m   </a:t>
            </a:r>
            <a:r>
              <a:rPr lang="en-US" sz="5400" b="1" cap="all" dirty="0" err="1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i</a:t>
            </a:r>
            <a:r>
              <a:rPr lang="en-US" sz="5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    l    I    a    t    I   o    n </a:t>
            </a:r>
            <a:endParaRPr lang="en-US" sz="5400" b="1" cap="all" dirty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96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Shot 2014-11-06 at 11.09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793" y="1786181"/>
            <a:ext cx="2577199" cy="3675885"/>
          </a:xfrm>
          <a:prstGeom prst="rect">
            <a:avLst/>
          </a:prstGeom>
        </p:spPr>
      </p:pic>
      <p:pic>
        <p:nvPicPr>
          <p:cNvPr id="14" name="Picture 13" descr="Screen Shot 2014-11-06 at 11.13.2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8" y="1786181"/>
            <a:ext cx="2438400" cy="3581400"/>
          </a:xfrm>
          <a:prstGeom prst="rect">
            <a:avLst/>
          </a:prstGeom>
        </p:spPr>
      </p:pic>
      <p:pic>
        <p:nvPicPr>
          <p:cNvPr id="15" name="Picture 14" descr="Screen Shot 2014-11-06 at 11.14.1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55" y="153031"/>
            <a:ext cx="5346700" cy="1155700"/>
          </a:xfrm>
          <a:prstGeom prst="rect">
            <a:avLst/>
          </a:prstGeom>
        </p:spPr>
      </p:pic>
      <p:pic>
        <p:nvPicPr>
          <p:cNvPr id="16" name="Picture 15" descr="Screen Shot 2014-10-22 at 11.28.54 A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5715">
            <a:off x="7659173" y="5609057"/>
            <a:ext cx="1297091" cy="712600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flipV="1">
            <a:off x="2683598" y="3384818"/>
            <a:ext cx="899372" cy="3474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11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892999">
            <a:off x="563542" y="633851"/>
            <a:ext cx="2227767" cy="57204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enough space to heal. The dust never settles, just eventually disperses enough allowing you freedom to ‘be the arrow’ in the healing process.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033587" y="2088235"/>
            <a:ext cx="6533922" cy="3402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Black"/>
                <a:cs typeface="Arial Black"/>
              </a:rPr>
              <a:t>    D          I          V          O            R           C         E</a:t>
            </a:r>
          </a:p>
          <a:p>
            <a:pPr marL="0" indent="0">
              <a:buNone/>
            </a:pPr>
            <a:endParaRPr lang="en-US" sz="1800" dirty="0">
              <a:latin typeface="Arial Black"/>
              <a:cs typeface="Arial Black"/>
            </a:endParaRPr>
          </a:p>
          <a:p>
            <a:pPr marL="0" indent="0">
              <a:buNone/>
            </a:pP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cs typeface="Arial Black"/>
              </a:rPr>
              <a:t>&gt;&gt;&gt;&gt;&gt;&gt;&gt;&gt;&gt;</a:t>
            </a: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Hebrew"/>
                <a:cs typeface="Arial Hebrew"/>
              </a:rPr>
              <a:t>&gt;  BE THE ARROW  </a:t>
            </a: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cs typeface="Arial Black"/>
              </a:rPr>
              <a:t>&gt;&gt;&gt;&gt;&gt;&gt;&gt;&gt;&gt;&gt;&gt;&gt;</a:t>
            </a:r>
          </a:p>
          <a:p>
            <a:pPr marL="0" indent="0">
              <a:buNone/>
            </a:pPr>
            <a:endParaRPr lang="en-US" sz="1800" dirty="0">
              <a:latin typeface="Arial Black"/>
              <a:cs typeface="Arial Black"/>
            </a:endParaRPr>
          </a:p>
          <a:p>
            <a:pPr marL="0" indent="0">
              <a:buNone/>
            </a:pPr>
            <a:endParaRPr lang="en-US" sz="1800" dirty="0" smtClean="0">
              <a:latin typeface="Arial Black"/>
              <a:cs typeface="Arial Black"/>
            </a:endParaRPr>
          </a:p>
          <a:p>
            <a:pPr marL="0" indent="0">
              <a:buNone/>
            </a:pPr>
            <a:r>
              <a:rPr lang="en-US" sz="3200" dirty="0" smtClean="0">
                <a:latin typeface="Arial Black"/>
                <a:cs typeface="Arial Black"/>
              </a:rPr>
              <a:t>D </a:t>
            </a:r>
            <a:r>
              <a:rPr lang="en-US" sz="1800" dirty="0" smtClean="0">
                <a:latin typeface="Arial Black"/>
                <a:cs typeface="Arial Black"/>
              </a:rPr>
              <a:t>   </a:t>
            </a: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cs typeface="Arial Black"/>
              </a:rPr>
              <a:t>RESPECT</a:t>
            </a:r>
            <a:r>
              <a:rPr lang="en-US" sz="1800" dirty="0" smtClean="0">
                <a:latin typeface="Arial Black"/>
                <a:cs typeface="Arial Black"/>
              </a:rPr>
              <a:t> &gt;&gt;     </a:t>
            </a:r>
            <a:r>
              <a:rPr lang="en-US" sz="3200" dirty="0" smtClean="0">
                <a:latin typeface="Arial Black"/>
                <a:cs typeface="Arial Black"/>
              </a:rPr>
              <a:t>I </a:t>
            </a:r>
            <a:r>
              <a:rPr lang="en-US" sz="1800" dirty="0" smtClean="0">
                <a:latin typeface="Arial Black"/>
                <a:cs typeface="Arial Black"/>
              </a:rPr>
              <a:t>      </a:t>
            </a: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cs typeface="Arial Black"/>
              </a:rPr>
              <a:t>RESTITUTION</a:t>
            </a:r>
            <a:r>
              <a:rPr lang="en-U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 Black"/>
                <a:cs typeface="Arial Black"/>
              </a:rPr>
              <a:t>&gt;&gt;</a:t>
            </a:r>
            <a:r>
              <a:rPr lang="en-US" sz="1800" dirty="0" smtClean="0">
                <a:latin typeface="Arial Black"/>
                <a:cs typeface="Arial Black"/>
              </a:rPr>
              <a:t>  </a:t>
            </a:r>
            <a:r>
              <a:rPr lang="en-US" sz="3200" dirty="0" smtClean="0">
                <a:latin typeface="Arial Black"/>
                <a:cs typeface="Arial Black"/>
              </a:rPr>
              <a:t>V </a:t>
            </a:r>
            <a:r>
              <a:rPr lang="en-US" sz="1800" dirty="0" smtClean="0">
                <a:latin typeface="Arial Black"/>
                <a:cs typeface="Arial Black"/>
              </a:rPr>
              <a:t>   </a:t>
            </a:r>
            <a:endParaRPr lang="en-US" sz="1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007757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96</Words>
  <Application>Microsoft Office PowerPoint</Application>
  <PresentationFormat>Skjermfremvisning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 Black</vt:lpstr>
      <vt:lpstr>Arial Hebrew</vt:lpstr>
      <vt:lpstr>Rockwell</vt:lpstr>
      <vt:lpstr>Wingdings</vt:lpstr>
      <vt:lpstr>Kilter</vt:lpstr>
      <vt:lpstr>The Dust Never Settles</vt:lpstr>
      <vt:lpstr>People say: Move on-    Let it go- You’re better off- Try to forget it- It will pass-</vt:lpstr>
      <vt:lpstr>Create a healthy space for healing </vt:lpstr>
      <vt:lpstr>PowerPoint-presentasjon</vt:lpstr>
      <vt:lpstr>Create enough space to heal. The dust never settles, just eventually disperses enough allowing you freedom to ‘be the arrow’ in the healing process. </vt:lpstr>
    </vt:vector>
  </TitlesOfParts>
  <Company>SJUSD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Dust Never Settles</dc:title>
  <dc:creator>San Jose Unified School District</dc:creator>
  <cp:lastModifiedBy>Evelin Lindner</cp:lastModifiedBy>
  <cp:revision>14</cp:revision>
  <dcterms:created xsi:type="dcterms:W3CDTF">2014-11-05T19:22:45Z</dcterms:created>
  <dcterms:modified xsi:type="dcterms:W3CDTF">2015-03-17T20:44:11Z</dcterms:modified>
</cp:coreProperties>
</file>