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0" r:id="rId6"/>
    <p:sldId id="276" r:id="rId7"/>
    <p:sldId id="259" r:id="rId8"/>
    <p:sldId id="261" r:id="rId9"/>
    <p:sldId id="272" r:id="rId10"/>
    <p:sldId id="264" r:id="rId11"/>
    <p:sldId id="277" r:id="rId12"/>
    <p:sldId id="273" r:id="rId13"/>
    <p:sldId id="265" r:id="rId14"/>
    <p:sldId id="270" r:id="rId15"/>
    <p:sldId id="271" r:id="rId16"/>
    <p:sldId id="274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37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B818-C1EA-442D-9AEB-555B4A7E6EA8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BF86-7351-4B7C-BB57-1170B426E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hestrongestoak.org/ht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gandarecord.co.ug/index.php?issue=52&amp;article=664&amp;seo=January%20in%20review" TargetMode="External"/><Relationship Id="rId3" Type="http://schemas.openxmlformats.org/officeDocument/2006/relationships/image" Target="../media/image16.png"/><Relationship Id="rId7" Type="http://schemas.openxmlformats.org/officeDocument/2006/relationships/hyperlink" Target="javascript:none()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gandarecord.co.ug/index.php?issue=52&amp;article=667&amp;seo=WORLD%20EXCLUSIVE:%20Rwanda%20April%206,%201994" TargetMode="External"/><Relationship Id="rId5" Type="http://schemas.openxmlformats.org/officeDocument/2006/relationships/hyperlink" Target="http://www.ugandarecord.co.ug/print.php?issue=52&amp;print&amp;article=667" TargetMode="External"/><Relationship Id="rId4" Type="http://schemas.openxmlformats.org/officeDocument/2006/relationships/hyperlink" Target="http://www.ugandarecord.co.ug/index.php?issue=52&amp;email&amp;article=6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 smtClean="0"/>
              <a:t>Seeds of Hope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By Steven </a:t>
            </a:r>
            <a:r>
              <a:rPr lang="en-US" sz="2400" b="1" dirty="0" err="1" smtClean="0">
                <a:solidFill>
                  <a:schemeClr val="tx2"/>
                </a:solidFill>
              </a:rPr>
              <a:t>Shyaka</a:t>
            </a:r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dirty="0" err="1" smtClean="0"/>
              <a:t>Nyamata</a:t>
            </a:r>
            <a:r>
              <a:rPr lang="en-US" sz="2400" dirty="0" smtClean="0"/>
              <a:t>, Rwanda</a:t>
            </a:r>
          </a:p>
          <a:p>
            <a:r>
              <a:rPr lang="en-US" sz="2000" i="1" dirty="0" smtClean="0">
                <a:solidFill>
                  <a:schemeClr val="tx2"/>
                </a:solidFill>
              </a:rPr>
              <a:t>October 28, 2010</a:t>
            </a:r>
            <a:endParaRPr lang="en-US" sz="2000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operations\AppData\Local\Microsoft\Windows\Temporary Internet Files\Content.Outlook\ZIX1ZKDP\IGIKUYO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2000" y="1428750"/>
            <a:ext cx="5207000" cy="39052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1219200"/>
            <a:ext cx="1390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1996:  A new beginning</a:t>
            </a:r>
            <a:endParaRPr lang="en-US" b="1" dirty="0"/>
          </a:p>
        </p:txBody>
      </p:sp>
      <p:pic>
        <p:nvPicPr>
          <p:cNvPr id="4" name="Content Placeholder 3" descr="1996,living at nicholas family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18393" y="990600"/>
            <a:ext cx="297760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Steven (age 10) at the home of his adopted parents, </a:t>
            </a:r>
            <a:r>
              <a:rPr lang="en-US" b="1" dirty="0" smtClean="0"/>
              <a:t>Nicholas</a:t>
            </a:r>
            <a:r>
              <a:rPr lang="en-US" dirty="0" smtClean="0"/>
              <a:t> and </a:t>
            </a:r>
            <a:r>
              <a:rPr lang="en-US" b="1" dirty="0" err="1" smtClean="0"/>
              <a:t>Dativa</a:t>
            </a:r>
            <a:r>
              <a:rPr lang="en-US" dirty="0" smtClean="0"/>
              <a:t>.  </a:t>
            </a:r>
            <a:r>
              <a:rPr lang="en-US" dirty="0" err="1" smtClean="0"/>
              <a:t>Dativa</a:t>
            </a:r>
            <a:r>
              <a:rPr lang="en-US" dirty="0" smtClean="0"/>
              <a:t> beat and tortured Steven for two years.   Remarkably, </a:t>
            </a:r>
            <a:r>
              <a:rPr lang="en-US" dirty="0" err="1" smtClean="0"/>
              <a:t>Dativa’s</a:t>
            </a:r>
            <a:r>
              <a:rPr lang="en-US" dirty="0" smtClean="0"/>
              <a:t> two brothers were discovered years later to be the </a:t>
            </a:r>
            <a:r>
              <a:rPr lang="en-US" u="sng" dirty="0" smtClean="0"/>
              <a:t>killers of Steven’s parents</a:t>
            </a:r>
            <a:r>
              <a:rPr lang="en-US" dirty="0" smtClean="0"/>
              <a:t>.  Nicholas and </a:t>
            </a:r>
            <a:r>
              <a:rPr lang="en-US" dirty="0" err="1" smtClean="0"/>
              <a:t>Dativa</a:t>
            </a:r>
            <a:r>
              <a:rPr lang="en-US" dirty="0" smtClean="0"/>
              <a:t> have since fled to the Congo.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Reunion Beyond Imagination</a:t>
            </a:r>
            <a:endParaRPr lang="en-US" dirty="0"/>
          </a:p>
        </p:txBody>
      </p:sp>
      <p:pic>
        <p:nvPicPr>
          <p:cNvPr id="4" name="Content Placeholder 3" descr="DSCI69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2954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71600" y="5791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1998, Red Cross representatives played a key role in reuniting Steven with his sister, Jeanne, and his grandmother, </a:t>
            </a:r>
            <a:r>
              <a:rPr lang="en-US" dirty="0" err="1" smtClean="0"/>
              <a:t>Asteria</a:t>
            </a:r>
            <a:r>
              <a:rPr lang="en-US" dirty="0" smtClean="0"/>
              <a:t>.  Until that point, Steven had no idea whether or not they were still alive.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School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Studied at </a:t>
            </a:r>
            <a:r>
              <a:rPr lang="en-US" b="1" dirty="0" err="1" smtClean="0"/>
              <a:t>Groupe</a:t>
            </a:r>
            <a:r>
              <a:rPr lang="en-US" b="1" dirty="0" smtClean="0"/>
              <a:t> </a:t>
            </a:r>
            <a:r>
              <a:rPr lang="en-US" b="1" dirty="0" err="1" smtClean="0"/>
              <a:t>Scolaire</a:t>
            </a:r>
            <a:r>
              <a:rPr lang="en-US" b="1" dirty="0" smtClean="0"/>
              <a:t> de </a:t>
            </a:r>
            <a:r>
              <a:rPr lang="en-US" b="1" dirty="0" err="1" smtClean="0"/>
              <a:t>Gahini</a:t>
            </a:r>
            <a:r>
              <a:rPr lang="en-US" b="1" dirty="0" smtClean="0"/>
              <a:t>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b="1" dirty="0" err="1" smtClean="0"/>
              <a:t>Kayonza</a:t>
            </a:r>
            <a:r>
              <a:rPr lang="en-US" b="1" dirty="0" smtClean="0"/>
              <a:t> District</a:t>
            </a:r>
          </a:p>
          <a:p>
            <a:pPr lvl="1"/>
            <a:r>
              <a:rPr lang="en-US" dirty="0" smtClean="0"/>
              <a:t>Where his older brother had attended</a:t>
            </a:r>
          </a:p>
          <a:p>
            <a:r>
              <a:rPr lang="en-US" dirty="0" smtClean="0"/>
              <a:t>Leader of support group for students affected by genocide </a:t>
            </a:r>
          </a:p>
          <a:p>
            <a:r>
              <a:rPr lang="en-US" dirty="0" smtClean="0"/>
              <a:t>Supported Jeanne through trauma and nightmares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5025" y="1447800"/>
            <a:ext cx="2619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4343400"/>
            <a:ext cx="29051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a New Life</a:t>
            </a:r>
            <a:endParaRPr lang="en-US" b="1" dirty="0"/>
          </a:p>
        </p:txBody>
      </p:sp>
      <p:pic>
        <p:nvPicPr>
          <p:cNvPr id="4" name="Content Placeholder 3" descr="DSCI69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1000" y="1874837"/>
            <a:ext cx="4612217" cy="3459163"/>
          </a:xfrm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Left:  </a:t>
            </a:r>
            <a:r>
              <a:rPr lang="en-US" dirty="0" smtClean="0"/>
              <a:t>Steven with sister Jeanne (Sept 2010) </a:t>
            </a:r>
          </a:p>
          <a:p>
            <a:r>
              <a:rPr lang="en-US" b="1" dirty="0" smtClean="0"/>
              <a:t>Top Right:</a:t>
            </a:r>
            <a:r>
              <a:rPr lang="en-US" dirty="0" smtClean="0"/>
              <a:t>  Steven’s current home  </a:t>
            </a:r>
          </a:p>
          <a:p>
            <a:r>
              <a:rPr lang="en-US" b="1" dirty="0" smtClean="0"/>
              <a:t>Right:  </a:t>
            </a:r>
            <a:r>
              <a:rPr lang="en-US" dirty="0" smtClean="0"/>
              <a:t>Steven’s grandmother, </a:t>
            </a:r>
            <a:r>
              <a:rPr lang="en-US" dirty="0" err="1" smtClean="0"/>
              <a:t>Asteria</a:t>
            </a:r>
            <a:r>
              <a:rPr lang="en-US" dirty="0" smtClean="0"/>
              <a:t> (age approx. 83) </a:t>
            </a:r>
            <a:endParaRPr lang="en-US" dirty="0"/>
          </a:p>
        </p:txBody>
      </p:sp>
      <p:pic>
        <p:nvPicPr>
          <p:cNvPr id="7" name="Content Placeholder 3" descr="our house in Nyamata no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066800"/>
            <a:ext cx="3931708" cy="2948781"/>
          </a:xfrm>
          <a:prstGeom prst="rect">
            <a:avLst/>
          </a:prstGeom>
        </p:spPr>
      </p:pic>
      <p:pic>
        <p:nvPicPr>
          <p:cNvPr id="5" name="Content Placeholder 3" descr="my grandmoth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3000" y="3733801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Life Alongside the Killers</a:t>
            </a:r>
            <a:endParaRPr lang="en-US" b="1" dirty="0"/>
          </a:p>
        </p:txBody>
      </p:sp>
      <p:pic>
        <p:nvPicPr>
          <p:cNvPr id="4" name="Content Placeholder 3" descr="bizimungu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503487"/>
            <a:ext cx="3672417" cy="2754313"/>
          </a:xfrm>
        </p:spPr>
      </p:pic>
      <p:pic>
        <p:nvPicPr>
          <p:cNvPr id="5" name="Picture 4" descr="bizimungu'hom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7600" y="1981200"/>
            <a:ext cx="54864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3276600"/>
            <a:ext cx="3810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3200400"/>
            <a:ext cx="457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1" y="5334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son of the killer of Steven’s uncle.  Pictured at home (above and right), the man is located just 2 km from Steven’s home.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Healing Through Arts and Music</a:t>
            </a:r>
            <a:endParaRPr lang="en-US" sz="4000" b="1" dirty="0"/>
          </a:p>
        </p:txBody>
      </p:sp>
      <p:pic>
        <p:nvPicPr>
          <p:cNvPr id="4" name="Content Placeholder 3" descr="940_Present's 0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524000"/>
            <a:ext cx="4419600" cy="3981450"/>
          </a:xfrm>
        </p:spPr>
      </p:pic>
      <p:pic>
        <p:nvPicPr>
          <p:cNvPr id="5" name="Picture 4" descr="940_Present's[Charles]_Tour 2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1600" y="1066800"/>
            <a:ext cx="3568700" cy="4768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638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social support group for genocide survivors, their families, and the criminals themselves.  Launched by Steven and Charles Mugabe.  Healing emotional scars through music, dance, poetry and theatre.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791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HTAD co-founder </a:t>
            </a:r>
            <a:r>
              <a:rPr lang="en-US" b="1" dirty="0" smtClean="0"/>
              <a:t>Charles Mugabe</a:t>
            </a:r>
            <a:r>
              <a:rPr lang="en-US" dirty="0" smtClean="0"/>
              <a:t> sings a song he wrote:  “</a:t>
            </a:r>
            <a:r>
              <a:rPr lang="en-US" i="1" dirty="0" smtClean="0"/>
              <a:t>Never Again</a:t>
            </a:r>
            <a:r>
              <a:rPr lang="en-US" dirty="0" smtClean="0"/>
              <a:t>”, at HTAD event (Sept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Get Involved!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www.Meaningfulworld.com </a:t>
            </a:r>
          </a:p>
          <a:p>
            <a:r>
              <a:rPr lang="en-US" sz="2800" dirty="0" smtClean="0">
                <a:hlinkClick r:id="rId2"/>
              </a:rPr>
              <a:t>www.thestrongestoak.org/htad</a:t>
            </a:r>
            <a:endParaRPr lang="en-US" sz="2800" dirty="0" smtClean="0"/>
          </a:p>
          <a:p>
            <a:r>
              <a:rPr lang="en-US" sz="2800" dirty="0" smtClean="0"/>
              <a:t>Join the </a:t>
            </a:r>
            <a:r>
              <a:rPr lang="en-US" sz="2800" b="1" dirty="0" smtClean="0"/>
              <a:t>Survivors Voice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group</a:t>
            </a:r>
          </a:p>
          <a:p>
            <a:r>
              <a:rPr lang="en-US" sz="2800" dirty="0" smtClean="0"/>
              <a:t>Hire Steven for </a:t>
            </a:r>
            <a:r>
              <a:rPr lang="en-US" sz="2800" b="1" dirty="0" smtClean="0"/>
              <a:t>private speaking engagements</a:t>
            </a:r>
            <a:endParaRPr lang="en-US" sz="2800" dirty="0"/>
          </a:p>
        </p:txBody>
      </p:sp>
      <p:pic>
        <p:nvPicPr>
          <p:cNvPr id="4" name="Content Placeholder 3" descr="DSCI69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0" y="3124200"/>
            <a:ext cx="4343400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400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Steven, Jeanne, and </a:t>
            </a:r>
            <a:r>
              <a:rPr lang="en-US" dirty="0" err="1" smtClean="0"/>
              <a:t>Asteria</a:t>
            </a:r>
            <a:r>
              <a:rPr lang="en-US" dirty="0" smtClean="0"/>
              <a:t> outside of home (Sept 2010)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1676400"/>
            <a:ext cx="895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Steven Graduating from Law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Steven has graduated from law school</a:t>
            </a:r>
          </a:p>
          <a:p>
            <a:r>
              <a:rPr lang="en-US" dirty="0" smtClean="0"/>
              <a:t>Steven has volunteered with Meaningfulworld Humanitarian Teams from 2010-present</a:t>
            </a:r>
          </a:p>
          <a:p>
            <a:r>
              <a:rPr lang="en-US" dirty="0" smtClean="0"/>
              <a:t>Steven has volunteered and mentored by Meaningfulworld and The </a:t>
            </a:r>
            <a:r>
              <a:rPr lang="en-US" dirty="0" err="1" smtClean="0"/>
              <a:t>StrongestOak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4953000"/>
            <a:ext cx="1828800" cy="187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the Presenter</a:t>
            </a:r>
            <a:endParaRPr lang="en-US" b="1" dirty="0"/>
          </a:p>
        </p:txBody>
      </p:sp>
      <p:pic>
        <p:nvPicPr>
          <p:cNvPr id="4" name="Content Placeholder 3" descr="DSCI70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798637"/>
            <a:ext cx="4510617" cy="3382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487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Steven </a:t>
            </a:r>
            <a:r>
              <a:rPr lang="en-US" sz="2400" b="1" dirty="0" err="1" smtClean="0"/>
              <a:t>Shyaka</a:t>
            </a:r>
            <a:endParaRPr lang="en-US" sz="2400" b="1" dirty="0" smtClean="0"/>
          </a:p>
          <a:p>
            <a:r>
              <a:rPr lang="en-US" dirty="0" smtClean="0"/>
              <a:t>Age 23, </a:t>
            </a:r>
            <a:r>
              <a:rPr lang="en-US" dirty="0" err="1" smtClean="0"/>
              <a:t>Nyamata</a:t>
            </a:r>
            <a:r>
              <a:rPr lang="en-US" dirty="0" smtClean="0"/>
              <a:t>, Rwanda</a:t>
            </a:r>
          </a:p>
          <a:p>
            <a:r>
              <a:rPr lang="en-US" dirty="0" smtClean="0"/>
              <a:t>Translator, Writer</a:t>
            </a:r>
          </a:p>
          <a:p>
            <a:r>
              <a:rPr lang="en-US" dirty="0" smtClean="0"/>
              <a:t>Co-founder, Healing Through Arts and Drama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524000"/>
            <a:ext cx="32099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620000" y="34290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7948" y="3392269"/>
            <a:ext cx="102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Nyamata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5421" y="1295400"/>
            <a:ext cx="5742179" cy="43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Never Forget</a:t>
            </a:r>
            <a:endParaRPr kumimoji="0" lang="en-CA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80526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 estimated 10,000 Tutsis and moderate Hutus were killed in and around </a:t>
            </a:r>
            <a:r>
              <a:rPr lang="en-CA" dirty="0" err="1" smtClean="0"/>
              <a:t>Nyamata</a:t>
            </a:r>
            <a:r>
              <a:rPr lang="en-CA" dirty="0" smtClean="0"/>
              <a:t> church in April 1994.  Today, the building serves as the </a:t>
            </a:r>
            <a:r>
              <a:rPr lang="en-CA" dirty="0" err="1" smtClean="0"/>
              <a:t>Nyamata</a:t>
            </a:r>
            <a:r>
              <a:rPr lang="en-CA" dirty="0" smtClean="0"/>
              <a:t> Genocide Memorial Centre.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Childhood Memories</a:t>
            </a:r>
            <a:endParaRPr lang="en-US" b="1" dirty="0"/>
          </a:p>
        </p:txBody>
      </p:sp>
      <p:pic>
        <p:nvPicPr>
          <p:cNvPr id="4" name="Picture 3" descr="my mother in white,Dad and my maternal aunt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1447800"/>
            <a:ext cx="6934200" cy="4512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6096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From L to R:  </a:t>
            </a:r>
            <a:r>
              <a:rPr lang="en-US" dirty="0" smtClean="0"/>
              <a:t>Steven’s Maternal Aunt, Father, and Mother (circa 1990).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Growing Up in </a:t>
            </a:r>
            <a:r>
              <a:rPr lang="en-US" b="1" dirty="0" err="1" smtClean="0"/>
              <a:t>Nyamata</a:t>
            </a:r>
            <a:r>
              <a:rPr lang="en-US" b="1" dirty="0" smtClean="0"/>
              <a:t> Village</a:t>
            </a:r>
            <a:endParaRPr lang="en-US" b="1" dirty="0"/>
          </a:p>
        </p:txBody>
      </p:sp>
      <p:pic>
        <p:nvPicPr>
          <p:cNvPr id="4" name="Picture 3" descr="my mother holding my restless sister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828800"/>
            <a:ext cx="3209544" cy="4608576"/>
          </a:xfrm>
          <a:prstGeom prst="rect">
            <a:avLst/>
          </a:prstGeom>
        </p:spPr>
      </p:pic>
      <p:pic>
        <p:nvPicPr>
          <p:cNvPr id="5" name="Picture 4" descr="me,my sister and my old broth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81400" y="1752600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Above:  </a:t>
            </a:r>
            <a:r>
              <a:rPr lang="en-US" dirty="0" smtClean="0"/>
              <a:t>Steven’s Mom with sister Jeanne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334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 to R:  </a:t>
            </a:r>
            <a:r>
              <a:rPr lang="en-US" dirty="0" smtClean="0"/>
              <a:t>Steven (then known by his French name “Etienne”), with Jeanne and brother </a:t>
            </a:r>
            <a:r>
              <a:rPr lang="en-US" dirty="0" err="1" smtClean="0"/>
              <a:t>Mutima</a:t>
            </a:r>
            <a:r>
              <a:rPr lang="en-US" dirty="0" smtClean="0"/>
              <a:t> (circa 1990)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1994:  Life changes forever…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Apr 6:  </a:t>
            </a:r>
            <a:r>
              <a:rPr lang="en-US" dirty="0" smtClean="0"/>
              <a:t>Plane carrying Rwandan President </a:t>
            </a:r>
            <a:r>
              <a:rPr lang="en-US" dirty="0" err="1" smtClean="0"/>
              <a:t>Habyarimana</a:t>
            </a:r>
            <a:r>
              <a:rPr lang="en-US" dirty="0" smtClean="0"/>
              <a:t>, a Hutu, is shot down</a:t>
            </a:r>
          </a:p>
          <a:p>
            <a:r>
              <a:rPr lang="en-US" b="1" dirty="0" smtClean="0"/>
              <a:t>Apr 7: </a:t>
            </a:r>
            <a:r>
              <a:rPr lang="en-US" dirty="0" smtClean="0"/>
              <a:t>Massacre of Tutsis and moderate Hutus commence for 4 months</a:t>
            </a:r>
          </a:p>
          <a:p>
            <a:r>
              <a:rPr lang="en-US" dirty="0" smtClean="0"/>
              <a:t>800,000 killed</a:t>
            </a:r>
          </a:p>
          <a:p>
            <a:r>
              <a:rPr lang="en-US" dirty="0" smtClean="0"/>
              <a:t>Mass exodus of refugees to bordering countries</a:t>
            </a:r>
          </a:p>
          <a:p>
            <a:r>
              <a:rPr lang="en-US" b="1" dirty="0" smtClean="0"/>
              <a:t>June 23:  </a:t>
            </a:r>
            <a:r>
              <a:rPr lang="en-US" dirty="0" smtClean="0"/>
              <a:t>Western Military intervention</a:t>
            </a:r>
          </a:p>
          <a:p>
            <a:r>
              <a:rPr lang="en-US" dirty="0" smtClean="0"/>
              <a:t>Steven was eight years old at the 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6091" y="1524000"/>
            <a:ext cx="3725509" cy="24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191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Wreckage of plane crash that killed both the Presidents of Rwanda and Burundi.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Family Attacked</a:t>
            </a:r>
            <a:endParaRPr lang="en-US" b="1" dirty="0"/>
          </a:p>
        </p:txBody>
      </p:sp>
      <p:pic>
        <p:nvPicPr>
          <p:cNvPr id="4" name="Content Placeholder 3" descr="our former hous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200" y="1371600"/>
            <a:ext cx="5867400" cy="4400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 t="-4615"/>
          <a:stretch>
            <a:fillRect/>
          </a:stretch>
        </p:blipFill>
        <p:spPr bwMode="auto">
          <a:xfrm>
            <a:off x="6019800" y="1295400"/>
            <a:ext cx="2438400" cy="285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7850" y="4038600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5867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April 1994:</a:t>
            </a:r>
            <a:r>
              <a:rPr lang="en-US" dirty="0" smtClean="0"/>
              <a:t>   Steven’s family and home (pictured above) attacked and ransacked by Hutu extremists.  Steven’s mother, father, two brothers, and uncle were killed.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Escape</a:t>
            </a:r>
            <a:endParaRPr lang="en-US" b="1" dirty="0"/>
          </a:p>
        </p:txBody>
      </p:sp>
      <p:pic>
        <p:nvPicPr>
          <p:cNvPr id="4" name="Content Placeholder 3" descr="cyugaro swamp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24000" y="1219200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1524000" y="5791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Jeanne and </a:t>
            </a:r>
            <a:r>
              <a:rPr lang="en-US" dirty="0" err="1" smtClean="0"/>
              <a:t>Asteria</a:t>
            </a:r>
            <a:r>
              <a:rPr lang="en-US" dirty="0" smtClean="0"/>
              <a:t> (grandmother) hid in this swamp to escape the killers.  Steven was captured by soldiers, then taking to the home of a notorious Tutsi killer named </a:t>
            </a:r>
            <a:r>
              <a:rPr lang="en-US" b="1" dirty="0" err="1" smtClean="0"/>
              <a:t>Kamoti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Rescued at Last</a:t>
            </a:r>
            <a:endParaRPr lang="en-US" b="1" dirty="0"/>
          </a:p>
        </p:txBody>
      </p:sp>
      <p:pic>
        <p:nvPicPr>
          <p:cNvPr id="4" name="Content Placeholder 3" descr="banana trees where I hid for 7 day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2000" y="12954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banana grove served as Steven’s </a:t>
            </a:r>
            <a:r>
              <a:rPr lang="en-US" b="1" dirty="0" smtClean="0"/>
              <a:t>hiding spot </a:t>
            </a:r>
            <a:r>
              <a:rPr lang="en-US" dirty="0" smtClean="0"/>
              <a:t>for seven days, thanks to the assistance of </a:t>
            </a:r>
            <a:r>
              <a:rPr lang="en-US" dirty="0" err="1" smtClean="0"/>
              <a:t>Kamoti’s</a:t>
            </a:r>
            <a:r>
              <a:rPr lang="en-US" dirty="0" smtClean="0"/>
              <a:t> daughter, </a:t>
            </a:r>
            <a:r>
              <a:rPr lang="en-US" b="1" dirty="0" smtClean="0"/>
              <a:t>Claudine</a:t>
            </a:r>
            <a:r>
              <a:rPr lang="en-US" dirty="0" smtClean="0"/>
              <a:t>.  Eventually, Steven was rescued by </a:t>
            </a:r>
            <a:r>
              <a:rPr lang="en-US" dirty="0" err="1" smtClean="0"/>
              <a:t>Kagame’s</a:t>
            </a:r>
            <a:r>
              <a:rPr lang="en-US" dirty="0" smtClean="0"/>
              <a:t> RPF army and taken to hospital for treatment. </a:t>
            </a:r>
            <a:endParaRPr lang="en-US" dirty="0"/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5562600" y="2286000"/>
            <a:ext cx="3830809" cy="2583160"/>
            <a:chOff x="0" y="0"/>
            <a:chExt cx="436" cy="294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14" cy="281"/>
            </a:xfrm>
            <a:prstGeom prst="rect">
              <a:avLst/>
            </a:prstGeom>
            <a:noFill/>
          </p:spPr>
        </p:pic>
        <p:sp>
          <p:nvSpPr>
            <p:cNvPr id="10" name="Rectangle 14">
              <a:hlinkClick r:id="rId4" tooltip="E-mail article  "/>
            </p:cNvPr>
            <p:cNvSpPr>
              <a:spLocks noChangeAspect="1" noChangeArrowheads="1"/>
            </p:cNvSpPr>
            <p:nvPr/>
          </p:nvSpPr>
          <p:spPr bwMode="auto">
            <a:xfrm>
              <a:off x="0" y="123"/>
              <a:ext cx="6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" name="Rectangle 15">
              <a:hlinkClick r:id="rId5" tooltip="Print Article"/>
            </p:cNvPr>
            <p:cNvSpPr>
              <a:spLocks noChangeAspect="1" noChangeArrowheads="1"/>
            </p:cNvSpPr>
            <p:nvPr/>
          </p:nvSpPr>
          <p:spPr bwMode="auto">
            <a:xfrm>
              <a:off x="61" y="118"/>
              <a:ext cx="22" cy="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" name="Rectangle 16">
              <a:hlinkClick r:id="rId5" tooltip="Print article  "/>
            </p:cNvPr>
            <p:cNvSpPr>
              <a:spLocks noChangeAspect="1" noChangeArrowheads="1"/>
            </p:cNvSpPr>
            <p:nvPr/>
          </p:nvSpPr>
          <p:spPr bwMode="auto">
            <a:xfrm>
              <a:off x="83" y="123"/>
              <a:ext cx="77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" name="Rectangle 17">
              <a:hlinkClick r:id="rId6" tooltip="WORLD EXCLUSIVE: Rwanda April 6, 1994"/>
            </p:cNvPr>
            <p:cNvSpPr>
              <a:spLocks noChangeAspect="1" noChangeArrowheads="1"/>
            </p:cNvSpPr>
            <p:nvPr/>
          </p:nvSpPr>
          <p:spPr bwMode="auto">
            <a:xfrm>
              <a:off x="0" y="163"/>
              <a:ext cx="184" cy="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4" name="Rectangle 18">
              <a:hlinkClick r:id="rId7" tooltip=" (?) "/>
            </p:cNvPr>
            <p:cNvSpPr>
              <a:spLocks noChangeAspect="1" noChangeArrowheads="1"/>
            </p:cNvSpPr>
            <p:nvPr/>
          </p:nvSpPr>
          <p:spPr bwMode="auto">
            <a:xfrm>
              <a:off x="365" y="121"/>
              <a:ext cx="22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" name="Rectangle 19">
              <a:hlinkClick r:id="rId8" tooltip="January in review"/>
            </p:cNvPr>
            <p:cNvSpPr>
              <a:spLocks noChangeAspect="1" noChangeArrowheads="1"/>
            </p:cNvSpPr>
            <p:nvPr/>
          </p:nvSpPr>
          <p:spPr bwMode="auto">
            <a:xfrm>
              <a:off x="412" y="133"/>
              <a:ext cx="2" cy="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" name="Rectangle 20">
              <a:hlinkClick r:id="rId6"/>
            </p:cNvPr>
            <p:cNvSpPr>
              <a:spLocks noChangeAspect="1" noChangeArrowheads="1"/>
            </p:cNvSpPr>
            <p:nvPr/>
          </p:nvSpPr>
          <p:spPr bwMode="auto">
            <a:xfrm>
              <a:off x="22" y="13"/>
              <a:ext cx="414" cy="2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" name="Rectangle 21">
              <a:hlinkClick r:id="rId6"/>
            </p:cNvPr>
            <p:cNvSpPr>
              <a:spLocks noChangeAspect="1" noChangeArrowheads="1"/>
            </p:cNvSpPr>
            <p:nvPr/>
          </p:nvSpPr>
          <p:spPr bwMode="auto">
            <a:xfrm>
              <a:off x="384" y="0"/>
              <a:ext cx="30" cy="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7924800" y="25908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167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Gen. Paul </a:t>
            </a:r>
            <a:r>
              <a:rPr lang="en-US" dirty="0" err="1" smtClean="0"/>
              <a:t>Kagame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628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Seeds of Hope</vt:lpstr>
      <vt:lpstr>About the Presenter</vt:lpstr>
      <vt:lpstr>PowerPoint Presentation</vt:lpstr>
      <vt:lpstr>Childhood Memories</vt:lpstr>
      <vt:lpstr>Growing Up in Nyamata Village</vt:lpstr>
      <vt:lpstr>1994:  Life changes forever…</vt:lpstr>
      <vt:lpstr>Family Attacked</vt:lpstr>
      <vt:lpstr>The Escape</vt:lpstr>
      <vt:lpstr>Rescued at Last</vt:lpstr>
      <vt:lpstr>1996:  A new beginning</vt:lpstr>
      <vt:lpstr>A Reunion Beyond Imagination</vt:lpstr>
      <vt:lpstr>High School Years</vt:lpstr>
      <vt:lpstr>Building a New Life</vt:lpstr>
      <vt:lpstr>Life Alongside the Killers</vt:lpstr>
      <vt:lpstr>Healing Through Arts and Music</vt:lpstr>
      <vt:lpstr>Get Involved!</vt:lpstr>
      <vt:lpstr>Steven Graduating from Law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operations</dc:creator>
  <cp:lastModifiedBy>Evelin Lindner</cp:lastModifiedBy>
  <cp:revision>33</cp:revision>
  <dcterms:created xsi:type="dcterms:W3CDTF">2010-10-24T03:48:06Z</dcterms:created>
  <dcterms:modified xsi:type="dcterms:W3CDTF">2014-10-18T12:20:15Z</dcterms:modified>
</cp:coreProperties>
</file>