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8" r:id="rId3"/>
    <p:sldId id="260" r:id="rId4"/>
    <p:sldId id="266" r:id="rId5"/>
    <p:sldId id="262" r:id="rId6"/>
    <p:sldId id="265" r:id="rId7"/>
    <p:sldId id="277" r:id="rId8"/>
    <p:sldId id="275" r:id="rId9"/>
    <p:sldId id="276" r:id="rId10"/>
    <p:sldId id="268" r:id="rId11"/>
    <p:sldId id="273" r:id="rId12"/>
    <p:sldId id="272" r:id="rId13"/>
    <p:sldId id="257" r:id="rId14"/>
    <p:sldId id="259" r:id="rId15"/>
    <p:sldId id="271" r:id="rId16"/>
    <p:sldId id="274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434" autoAdjust="0"/>
  </p:normalViewPr>
  <p:slideViewPr>
    <p:cSldViewPr snapToGrid="0">
      <p:cViewPr varScale="1">
        <p:scale>
          <a:sx n="94" d="100"/>
          <a:sy n="94" d="100"/>
        </p:scale>
        <p:origin x="1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6072C-E4B6-4534-A47C-544A1F2EB43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nb-NO"/>
        </a:p>
      </dgm:t>
    </dgm:pt>
    <dgm:pt modelId="{DFB08D3E-FD98-4ABC-98A4-19E9F8EEDA28}">
      <dgm:prSet phldrT="[Tekst]" phldr="1"/>
      <dgm:spPr/>
      <dgm:t>
        <a:bodyPr/>
        <a:lstStyle/>
        <a:p>
          <a:endParaRPr lang="nb-NO" dirty="0"/>
        </a:p>
      </dgm:t>
    </dgm:pt>
    <dgm:pt modelId="{532C80A8-ECB3-470C-B1E7-60D9864D59B6}" type="parTrans" cxnId="{A683D9E1-0B97-4B80-B39E-7A00E8E12437}">
      <dgm:prSet/>
      <dgm:spPr/>
      <dgm:t>
        <a:bodyPr/>
        <a:lstStyle/>
        <a:p>
          <a:endParaRPr lang="nb-NO"/>
        </a:p>
      </dgm:t>
    </dgm:pt>
    <dgm:pt modelId="{B059A5F7-B03C-4854-82D0-C2731A6B8A25}" type="sibTrans" cxnId="{A683D9E1-0B97-4B80-B39E-7A00E8E12437}">
      <dgm:prSet/>
      <dgm:spPr/>
      <dgm:t>
        <a:bodyPr/>
        <a:lstStyle/>
        <a:p>
          <a:endParaRPr lang="nb-NO"/>
        </a:p>
      </dgm:t>
    </dgm:pt>
    <dgm:pt modelId="{F51C4AE7-CF86-49A6-AFB2-8510B2F1DAE8}">
      <dgm:prSet phldrT="[Tekst]" phldr="1"/>
      <dgm:spPr/>
      <dgm:t>
        <a:bodyPr/>
        <a:lstStyle/>
        <a:p>
          <a:endParaRPr lang="nb-NO" i="1" dirty="0"/>
        </a:p>
      </dgm:t>
    </dgm:pt>
    <dgm:pt modelId="{0A044607-4297-472A-8FAB-F82D9B82DBEC}" type="parTrans" cxnId="{2D583CA9-D88B-4A7A-A63F-2622F84931E0}">
      <dgm:prSet/>
      <dgm:spPr/>
      <dgm:t>
        <a:bodyPr/>
        <a:lstStyle/>
        <a:p>
          <a:endParaRPr lang="nb-NO"/>
        </a:p>
      </dgm:t>
    </dgm:pt>
    <dgm:pt modelId="{4EE86E46-A186-4798-BEBC-F22BB389315B}" type="sibTrans" cxnId="{2D583CA9-D88B-4A7A-A63F-2622F84931E0}">
      <dgm:prSet/>
      <dgm:spPr/>
      <dgm:t>
        <a:bodyPr/>
        <a:lstStyle/>
        <a:p>
          <a:endParaRPr lang="nb-NO"/>
        </a:p>
      </dgm:t>
    </dgm:pt>
    <dgm:pt modelId="{052E25DF-A7A8-42B8-9D60-38F424ABC97D}">
      <dgm:prSet phldrT="[Tekst]" phldr="1"/>
      <dgm:spPr/>
      <dgm:t>
        <a:bodyPr/>
        <a:lstStyle/>
        <a:p>
          <a:endParaRPr lang="nb-NO" dirty="0"/>
        </a:p>
      </dgm:t>
    </dgm:pt>
    <dgm:pt modelId="{560F919F-DEF0-4221-81CA-91EBCCA7FEA7}" type="parTrans" cxnId="{54F0175A-1A60-444B-97D5-971189ADC492}">
      <dgm:prSet/>
      <dgm:spPr/>
      <dgm:t>
        <a:bodyPr/>
        <a:lstStyle/>
        <a:p>
          <a:endParaRPr lang="nb-NO"/>
        </a:p>
      </dgm:t>
    </dgm:pt>
    <dgm:pt modelId="{502DC9C0-ED5C-42D2-87CC-0521C9F8874D}" type="sibTrans" cxnId="{54F0175A-1A60-444B-97D5-971189ADC492}">
      <dgm:prSet/>
      <dgm:spPr/>
      <dgm:t>
        <a:bodyPr/>
        <a:lstStyle/>
        <a:p>
          <a:endParaRPr lang="nb-NO"/>
        </a:p>
      </dgm:t>
    </dgm:pt>
    <dgm:pt modelId="{7B929DED-E303-4CF5-B560-859764D8DE10}">
      <dgm:prSet phldrT="[Tekst]" phldr="1"/>
      <dgm:spPr/>
      <dgm:t>
        <a:bodyPr/>
        <a:lstStyle/>
        <a:p>
          <a:endParaRPr lang="nb-NO" dirty="0"/>
        </a:p>
      </dgm:t>
    </dgm:pt>
    <dgm:pt modelId="{3FCE7BC5-D4DF-45D9-94D4-DB269A4B8684}" type="parTrans" cxnId="{FC620F18-0A6E-48A1-969A-6F6CE0B87CA6}">
      <dgm:prSet/>
      <dgm:spPr/>
      <dgm:t>
        <a:bodyPr/>
        <a:lstStyle/>
        <a:p>
          <a:endParaRPr lang="nb-NO"/>
        </a:p>
      </dgm:t>
    </dgm:pt>
    <dgm:pt modelId="{2ADDA2D4-FA6F-4B98-AFC9-04156A9C3B87}" type="sibTrans" cxnId="{FC620F18-0A6E-48A1-969A-6F6CE0B87CA6}">
      <dgm:prSet/>
      <dgm:spPr/>
      <dgm:t>
        <a:bodyPr/>
        <a:lstStyle/>
        <a:p>
          <a:endParaRPr lang="nb-NO"/>
        </a:p>
      </dgm:t>
    </dgm:pt>
    <dgm:pt modelId="{634FE951-6D83-49C9-B1E0-62441FB87789}" type="pres">
      <dgm:prSet presAssocID="{39D6072C-E4B6-4534-A47C-544A1F2EB4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67DECCC6-5202-4C37-89A0-A70AB4268AA4}" type="pres">
      <dgm:prSet presAssocID="{DFB08D3E-FD98-4ABC-98A4-19E9F8EEDA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1C6BD82-74B5-4D1D-9A8D-737376D6052B}" type="pres">
      <dgm:prSet presAssocID="{B059A5F7-B03C-4854-82D0-C2731A6B8A25}" presName="sibTrans" presStyleCnt="0"/>
      <dgm:spPr/>
    </dgm:pt>
    <dgm:pt modelId="{94A4959C-7BF5-40AF-8870-324E504289E5}" type="pres">
      <dgm:prSet presAssocID="{F51C4AE7-CF86-49A6-AFB2-8510B2F1DAE8}" presName="node" presStyleLbl="node1" presStyleIdx="1" presStyleCnt="4" custLinFactX="-40035" custLinFactY="1300000" custLinFactNeighborX="-100000" custLinFactNeighborY="138400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F71C0F0-53AC-4919-A4CB-AABD451BD6D0}" type="pres">
      <dgm:prSet presAssocID="{4EE86E46-A186-4798-BEBC-F22BB389315B}" presName="sibTrans" presStyleCnt="0"/>
      <dgm:spPr/>
    </dgm:pt>
    <dgm:pt modelId="{211E8259-E2D9-4FBA-B5EA-322EB6D0442A}" type="pres">
      <dgm:prSet presAssocID="{052E25DF-A7A8-42B8-9D60-38F424ABC9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AD57A70-DFD7-4DF5-AACB-32D352A73172}" type="pres">
      <dgm:prSet presAssocID="{502DC9C0-ED5C-42D2-87CC-0521C9F8874D}" presName="sibTrans" presStyleCnt="0"/>
      <dgm:spPr/>
    </dgm:pt>
    <dgm:pt modelId="{4000BCFD-DB74-45A5-B1A2-292736D2F5EF}" type="pres">
      <dgm:prSet presAssocID="{7B929DED-E303-4CF5-B560-859764D8DE10}" presName="node" presStyleLbl="node1" presStyleIdx="3" presStyleCnt="4" custLinFactNeighborX="-4612" custLinFactNeighborY="-76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D583CA9-D88B-4A7A-A63F-2622F84931E0}" srcId="{39D6072C-E4B6-4534-A47C-544A1F2EB43B}" destId="{F51C4AE7-CF86-49A6-AFB2-8510B2F1DAE8}" srcOrd="1" destOrd="0" parTransId="{0A044607-4297-472A-8FAB-F82D9B82DBEC}" sibTransId="{4EE86E46-A186-4798-BEBC-F22BB389315B}"/>
    <dgm:cxn modelId="{98CE8310-2AB5-45C2-BF3C-FF3CC6920A74}" type="presOf" srcId="{F51C4AE7-CF86-49A6-AFB2-8510B2F1DAE8}" destId="{94A4959C-7BF5-40AF-8870-324E504289E5}" srcOrd="0" destOrd="0" presId="urn:microsoft.com/office/officeart/2005/8/layout/default"/>
    <dgm:cxn modelId="{3A30475E-223B-4543-8BDF-F4756D2AD4B9}" type="presOf" srcId="{DFB08D3E-FD98-4ABC-98A4-19E9F8EEDA28}" destId="{67DECCC6-5202-4C37-89A0-A70AB4268AA4}" srcOrd="0" destOrd="0" presId="urn:microsoft.com/office/officeart/2005/8/layout/default"/>
    <dgm:cxn modelId="{FC620F18-0A6E-48A1-969A-6F6CE0B87CA6}" srcId="{39D6072C-E4B6-4534-A47C-544A1F2EB43B}" destId="{7B929DED-E303-4CF5-B560-859764D8DE10}" srcOrd="3" destOrd="0" parTransId="{3FCE7BC5-D4DF-45D9-94D4-DB269A4B8684}" sibTransId="{2ADDA2D4-FA6F-4B98-AFC9-04156A9C3B87}"/>
    <dgm:cxn modelId="{763042EF-B4B9-45F0-B492-3A5D3E54F00E}" type="presOf" srcId="{052E25DF-A7A8-42B8-9D60-38F424ABC97D}" destId="{211E8259-E2D9-4FBA-B5EA-322EB6D0442A}" srcOrd="0" destOrd="0" presId="urn:microsoft.com/office/officeart/2005/8/layout/default"/>
    <dgm:cxn modelId="{D6C04F97-6933-4148-8289-700C097CA130}" type="presOf" srcId="{39D6072C-E4B6-4534-A47C-544A1F2EB43B}" destId="{634FE951-6D83-49C9-B1E0-62441FB87789}" srcOrd="0" destOrd="0" presId="urn:microsoft.com/office/officeart/2005/8/layout/default"/>
    <dgm:cxn modelId="{E759679D-C7C4-4A3A-A3BD-488E1CA219F2}" type="presOf" srcId="{7B929DED-E303-4CF5-B560-859764D8DE10}" destId="{4000BCFD-DB74-45A5-B1A2-292736D2F5EF}" srcOrd="0" destOrd="0" presId="urn:microsoft.com/office/officeart/2005/8/layout/default"/>
    <dgm:cxn modelId="{A683D9E1-0B97-4B80-B39E-7A00E8E12437}" srcId="{39D6072C-E4B6-4534-A47C-544A1F2EB43B}" destId="{DFB08D3E-FD98-4ABC-98A4-19E9F8EEDA28}" srcOrd="0" destOrd="0" parTransId="{532C80A8-ECB3-470C-B1E7-60D9864D59B6}" sibTransId="{B059A5F7-B03C-4854-82D0-C2731A6B8A25}"/>
    <dgm:cxn modelId="{54F0175A-1A60-444B-97D5-971189ADC492}" srcId="{39D6072C-E4B6-4534-A47C-544A1F2EB43B}" destId="{052E25DF-A7A8-42B8-9D60-38F424ABC97D}" srcOrd="2" destOrd="0" parTransId="{560F919F-DEF0-4221-81CA-91EBCCA7FEA7}" sibTransId="{502DC9C0-ED5C-42D2-87CC-0521C9F8874D}"/>
    <dgm:cxn modelId="{DF8DC5AE-F1B2-4E89-86A0-A5053F09CAC3}" type="presParOf" srcId="{634FE951-6D83-49C9-B1E0-62441FB87789}" destId="{67DECCC6-5202-4C37-89A0-A70AB4268AA4}" srcOrd="0" destOrd="0" presId="urn:microsoft.com/office/officeart/2005/8/layout/default"/>
    <dgm:cxn modelId="{BF86ED23-32CC-4E3E-80E2-9A1406012620}" type="presParOf" srcId="{634FE951-6D83-49C9-B1E0-62441FB87789}" destId="{C1C6BD82-74B5-4D1D-9A8D-737376D6052B}" srcOrd="1" destOrd="0" presId="urn:microsoft.com/office/officeart/2005/8/layout/default"/>
    <dgm:cxn modelId="{ECA80234-9257-40EC-BE89-F4549DCA8A5C}" type="presParOf" srcId="{634FE951-6D83-49C9-B1E0-62441FB87789}" destId="{94A4959C-7BF5-40AF-8870-324E504289E5}" srcOrd="2" destOrd="0" presId="urn:microsoft.com/office/officeart/2005/8/layout/default"/>
    <dgm:cxn modelId="{9D61A769-8EA9-4A0C-8369-5FAB4DAFD4B9}" type="presParOf" srcId="{634FE951-6D83-49C9-B1E0-62441FB87789}" destId="{2F71C0F0-53AC-4919-A4CB-AABD451BD6D0}" srcOrd="3" destOrd="0" presId="urn:microsoft.com/office/officeart/2005/8/layout/default"/>
    <dgm:cxn modelId="{BE881CAA-C732-4585-971F-B9583200CE1B}" type="presParOf" srcId="{634FE951-6D83-49C9-B1E0-62441FB87789}" destId="{211E8259-E2D9-4FBA-B5EA-322EB6D0442A}" srcOrd="4" destOrd="0" presId="urn:microsoft.com/office/officeart/2005/8/layout/default"/>
    <dgm:cxn modelId="{C2B53C9D-CEF3-4A9A-8654-7FCE4ACE6858}" type="presParOf" srcId="{634FE951-6D83-49C9-B1E0-62441FB87789}" destId="{BAD57A70-DFD7-4DF5-AACB-32D352A73172}" srcOrd="5" destOrd="0" presId="urn:microsoft.com/office/officeart/2005/8/layout/default"/>
    <dgm:cxn modelId="{34F58698-1520-4646-B493-6C49EB171E28}" type="presParOf" srcId="{634FE951-6D83-49C9-B1E0-62441FB87789}" destId="{4000BCFD-DB74-45A5-B1A2-292736D2F5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7CD38-680A-4883-ACB2-E832E1B53070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F0B0-B38D-41E9-A3CF-903310D6E1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80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F0B0-B38D-41E9-A3CF-903310D6E1D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12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F0B0-B38D-41E9-A3CF-903310D6E1D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94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F0B0-B38D-41E9-A3CF-903310D6E1D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94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F0B0-B38D-41E9-A3CF-903310D6E1D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71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06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21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9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65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7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04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0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4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52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DFA1-7AC6-4C1F-BC9C-B7910BF631DC}" type="datetimeFigureOut">
              <a:rPr lang="nb-NO" smtClean="0"/>
              <a:t>02.10.2016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11091-1FA1-4D40-974E-8913B1EF08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5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MoZzuBN9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TJjnOjvd4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j9xoVQrNr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uMoZzuBN9E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92866" y="483659"/>
            <a:ext cx="10515600" cy="1325563"/>
          </a:xfrm>
        </p:spPr>
        <p:txBody>
          <a:bodyPr>
            <a:noAutofit/>
          </a:bodyPr>
          <a:lstStyle/>
          <a:p>
            <a:r>
              <a:rPr lang="nb-NO" sz="3200" b="1" i="1" dirty="0" smtClean="0"/>
              <a:t>           Balkan </a:t>
            </a:r>
            <a:r>
              <a:rPr lang="nb-NO" sz="3200" b="1" i="1" dirty="0"/>
              <a:t>Dances for </a:t>
            </a:r>
            <a:r>
              <a:rPr lang="nb-NO" sz="3200" b="1" i="1" dirty="0" err="1"/>
              <a:t>Social</a:t>
            </a:r>
            <a:r>
              <a:rPr lang="nb-NO" sz="3200" b="1" i="1" dirty="0"/>
              <a:t> </a:t>
            </a:r>
            <a:r>
              <a:rPr lang="nb-NO" sz="3200" b="1" i="1" dirty="0" err="1"/>
              <a:t>Sharing</a:t>
            </a:r>
            <a:r>
              <a:rPr lang="nb-NO" sz="3200" b="1" i="1" dirty="0"/>
              <a:t>.</a:t>
            </a:r>
            <a:br>
              <a:rPr lang="nb-NO" sz="3200" b="1" i="1" dirty="0"/>
            </a:br>
            <a:r>
              <a:rPr lang="nb-NO" sz="3200" b="1" i="1" dirty="0" err="1"/>
              <a:t>Reflektions</a:t>
            </a:r>
            <a:r>
              <a:rPr lang="nb-NO" sz="3200" b="1" i="1" dirty="0"/>
              <a:t> </a:t>
            </a:r>
            <a:r>
              <a:rPr lang="nb-NO" sz="3200" b="1" i="1" dirty="0" err="1" smtClean="0"/>
              <a:t>on</a:t>
            </a:r>
            <a:r>
              <a:rPr lang="nb-NO" sz="3200" b="1" i="1" dirty="0" smtClean="0"/>
              <a:t> Urban </a:t>
            </a:r>
            <a:r>
              <a:rPr lang="nb-NO" sz="3200" b="1" i="1" dirty="0" err="1" smtClean="0"/>
              <a:t>Traditions</a:t>
            </a:r>
            <a:r>
              <a:rPr lang="nb-NO" sz="3200" b="1" i="1" dirty="0" smtClean="0"/>
              <a:t> and Cultural.</a:t>
            </a:r>
            <a:br>
              <a:rPr lang="nb-NO" sz="3200" b="1" i="1" dirty="0" smtClean="0"/>
            </a:br>
            <a:r>
              <a:rPr lang="nb-NO" sz="3200" b="1" i="1" dirty="0" smtClean="0"/>
              <a:t> </a:t>
            </a:r>
            <a:endParaRPr lang="nb-NO" sz="3200" b="1" i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66" y="1809222"/>
            <a:ext cx="3208867" cy="4944533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3" y="1809222"/>
            <a:ext cx="3200400" cy="47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Folklorna</a:t>
            </a:r>
            <a:r>
              <a:rPr lang="nb-NO" dirty="0" smtClean="0"/>
              <a:t> </a:t>
            </a:r>
            <a:r>
              <a:rPr lang="nb-NO" dirty="0" err="1" smtClean="0"/>
              <a:t>grupa</a:t>
            </a:r>
            <a:r>
              <a:rPr lang="nb-NO" dirty="0" smtClean="0"/>
              <a:t> </a:t>
            </a:r>
            <a:r>
              <a:rPr lang="nb-NO" dirty="0" err="1"/>
              <a:t>B</a:t>
            </a:r>
            <a:r>
              <a:rPr lang="nb-NO" dirty="0" err="1" smtClean="0"/>
              <a:t>rodosplit</a:t>
            </a:r>
            <a:r>
              <a:rPr lang="nb-NO" dirty="0" smtClean="0"/>
              <a:t>-Split</a:t>
            </a:r>
            <a:endParaRPr lang="nb-NO" dirty="0"/>
          </a:p>
        </p:txBody>
      </p:sp>
      <p:pic>
        <p:nvPicPr>
          <p:cNvPr id="4" name="MuMoZzuBN9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559" y="1478268"/>
            <a:ext cx="10571748" cy="5133473"/>
          </a:xfrm>
        </p:spPr>
      </p:pic>
    </p:spTree>
    <p:extLst>
      <p:ext uri="{BB962C8B-B14F-4D97-AF65-F5344CB8AC3E}">
        <p14:creationId xmlns:p14="http://schemas.microsoft.com/office/powerpoint/2010/main" val="25247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0"/>
            <a:ext cx="5898524" cy="7881869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0" y="589065"/>
            <a:ext cx="4018208" cy="1600200"/>
          </a:xfrm>
        </p:spPr>
        <p:txBody>
          <a:bodyPr/>
          <a:lstStyle/>
          <a:p>
            <a:r>
              <a:rPr lang="nb-NO" dirty="0" err="1" smtClean="0"/>
              <a:t>Gradska</a:t>
            </a:r>
            <a:r>
              <a:rPr lang="nb-NO" dirty="0" smtClean="0"/>
              <a:t> </a:t>
            </a:r>
            <a:r>
              <a:rPr lang="nb-NO" dirty="0" err="1" smtClean="0"/>
              <a:t>zenska</a:t>
            </a:r>
            <a:r>
              <a:rPr lang="nb-NO" dirty="0" smtClean="0"/>
              <a:t> </a:t>
            </a:r>
            <a:r>
              <a:rPr lang="nb-NO" dirty="0" err="1" smtClean="0"/>
              <a:t>nosnja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43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3" y="-373486"/>
            <a:ext cx="6877319" cy="78174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873456"/>
            <a:ext cx="3932237" cy="1183943"/>
          </a:xfrm>
        </p:spPr>
        <p:txBody>
          <a:bodyPr/>
          <a:lstStyle/>
          <a:p>
            <a:r>
              <a:rPr lang="nb-NO" dirty="0" smtClean="0"/>
              <a:t>Split-</a:t>
            </a:r>
            <a:r>
              <a:rPr lang="nb-NO" dirty="0" err="1" smtClean="0"/>
              <a:t>gradski</a:t>
            </a:r>
            <a:r>
              <a:rPr lang="nb-NO" dirty="0" smtClean="0"/>
              <a:t> </a:t>
            </a:r>
            <a:r>
              <a:rPr lang="nb-NO" dirty="0" err="1" smtClean="0"/>
              <a:t>kostim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Kolo</a:t>
            </a:r>
            <a:r>
              <a:rPr lang="nb-NO" dirty="0" smtClean="0"/>
              <a:t> </a:t>
            </a:r>
            <a:r>
              <a:rPr lang="nb-NO" dirty="0" err="1" smtClean="0"/>
              <a:t>gradske</a:t>
            </a:r>
            <a:r>
              <a:rPr lang="nb-NO" dirty="0" smtClean="0"/>
              <a:t> </a:t>
            </a:r>
            <a:r>
              <a:rPr lang="nb-NO" dirty="0" err="1" smtClean="0"/>
              <a:t>igre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https://youtu.be/hTJjnOjvd4c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19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Gradski</a:t>
            </a:r>
            <a:r>
              <a:rPr lang="nb-NO" dirty="0" smtClean="0"/>
              <a:t> </a:t>
            </a:r>
            <a:r>
              <a:rPr lang="nb-NO" dirty="0" err="1" smtClean="0"/>
              <a:t>plesovi</a:t>
            </a:r>
            <a:r>
              <a:rPr lang="nb-NO" dirty="0" smtClean="0"/>
              <a:t> </a:t>
            </a:r>
            <a:r>
              <a:rPr lang="nb-NO" dirty="0" err="1" smtClean="0"/>
              <a:t>Hrvatske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3"/>
              </a:rPr>
              <a:t>http://www.youtube.com/watch?v=Kj9xoVQrNr0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03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https://www.youtube.com/watch?v=MuMoZzuBN9E</a:t>
            </a:r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839789" y="457200"/>
            <a:ext cx="3281836" cy="1303361"/>
          </a:xfrm>
        </p:spPr>
        <p:txBody>
          <a:bodyPr/>
          <a:lstStyle/>
          <a:p>
            <a:r>
              <a:rPr lang="nb-NO" dirty="0" err="1" smtClean="0"/>
              <a:t>Splitska</a:t>
            </a:r>
            <a:r>
              <a:rPr lang="nb-NO" dirty="0" smtClean="0"/>
              <a:t> </a:t>
            </a:r>
            <a:r>
              <a:rPr lang="nb-NO" dirty="0" err="1" smtClean="0"/>
              <a:t>kvadrilja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08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097280"/>
            <a:ext cx="11750040" cy="5509260"/>
          </a:xfrm>
        </p:spPr>
      </p:pic>
    </p:spTree>
    <p:extLst>
      <p:ext uri="{BB962C8B-B14F-4D97-AF65-F5344CB8AC3E}">
        <p14:creationId xmlns:p14="http://schemas.microsoft.com/office/powerpoint/2010/main" val="34251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</p:spPr>
        <p:txBody>
          <a:bodyPr/>
          <a:lstStyle/>
          <a:p>
            <a:r>
              <a:rPr lang="nb-NO" dirty="0" smtClean="0"/>
              <a:t>Dance to </a:t>
            </a:r>
            <a:r>
              <a:rPr lang="nb-NO" dirty="0" err="1" smtClean="0"/>
              <a:t>protect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sheeps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wolfs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43293" r="8410" b="22085"/>
          <a:stretch/>
        </p:blipFill>
        <p:spPr>
          <a:xfrm>
            <a:off x="3875965" y="457200"/>
            <a:ext cx="8316036" cy="6161964"/>
          </a:xfrm>
        </p:spPr>
      </p:pic>
    </p:spTree>
    <p:extLst>
      <p:ext uri="{BB962C8B-B14F-4D97-AF65-F5344CB8AC3E}">
        <p14:creationId xmlns:p14="http://schemas.microsoft.com/office/powerpoint/2010/main" val="3329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5998" y="431442"/>
            <a:ext cx="2869326" cy="1600200"/>
          </a:xfrm>
        </p:spPr>
        <p:txBody>
          <a:bodyPr>
            <a:normAutofit/>
          </a:bodyPr>
          <a:lstStyle/>
          <a:p>
            <a:pPr algn="ctr"/>
            <a:r>
              <a:rPr lang="nb-NO" sz="2400" dirty="0" err="1" smtClean="0"/>
              <a:t>Konavli</a:t>
            </a:r>
            <a:r>
              <a:rPr lang="nb-NO" sz="2400" dirty="0" smtClean="0"/>
              <a:t> - Dubrovnik</a:t>
            </a:r>
            <a:endParaRPr 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7072"/>
          <a:stretch>
            <a:fillRect/>
          </a:stretch>
        </p:blipFill>
        <p:spPr>
          <a:xfrm rot="10800000">
            <a:off x="3593206" y="-450763"/>
            <a:ext cx="7070501" cy="8293995"/>
          </a:xfrm>
        </p:spPr>
      </p:pic>
    </p:spTree>
    <p:extLst>
      <p:ext uri="{BB962C8B-B14F-4D97-AF65-F5344CB8AC3E}">
        <p14:creationId xmlns:p14="http://schemas.microsoft.com/office/powerpoint/2010/main" val="17742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2" y="-746976"/>
            <a:ext cx="8431369" cy="8216721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93184" y="457200"/>
            <a:ext cx="3567447" cy="1600200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Drmes-Sestine-Croatia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8908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43232" y="457200"/>
            <a:ext cx="3932237" cy="16002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KOLO-SUMADIJA,SERBIA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43967" y="-347731"/>
            <a:ext cx="7547020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3813" y="-759855"/>
            <a:ext cx="7714445" cy="9132473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Kolo</a:t>
            </a:r>
            <a:r>
              <a:rPr lang="nb-NO" dirty="0" smtClean="0"/>
              <a:t> – </a:t>
            </a:r>
            <a:r>
              <a:rPr lang="nb-NO" dirty="0" err="1" smtClean="0"/>
              <a:t>Cetinje</a:t>
            </a:r>
            <a:r>
              <a:rPr lang="nb-NO" dirty="0" smtClean="0"/>
              <a:t> –</a:t>
            </a:r>
            <a:br>
              <a:rPr lang="nb-NO" dirty="0" smtClean="0"/>
            </a:br>
            <a:r>
              <a:rPr lang="nb-NO" dirty="0" smtClean="0"/>
              <a:t>Montenegro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76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-131480"/>
            <a:ext cx="3631842" cy="1647967"/>
          </a:xfrm>
        </p:spPr>
        <p:txBody>
          <a:bodyPr/>
          <a:lstStyle/>
          <a:p>
            <a:r>
              <a:rPr lang="nb-NO" dirty="0" smtClean="0"/>
              <a:t>Vojvodina-</a:t>
            </a:r>
            <a:r>
              <a:rPr lang="nb-NO" dirty="0" err="1" smtClean="0"/>
              <a:t>Bunjevci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-464024"/>
            <a:ext cx="8641724" cy="7588155"/>
          </a:xfrm>
        </p:spPr>
      </p:pic>
    </p:spTree>
    <p:extLst>
      <p:ext uri="{BB962C8B-B14F-4D97-AF65-F5344CB8AC3E}">
        <p14:creationId xmlns:p14="http://schemas.microsoft.com/office/powerpoint/2010/main" val="31437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38" y="-154546"/>
            <a:ext cx="7929350" cy="76114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088" y="1107583"/>
            <a:ext cx="3080115" cy="1049628"/>
          </a:xfrm>
        </p:spPr>
        <p:txBody>
          <a:bodyPr/>
          <a:lstStyle/>
          <a:p>
            <a:r>
              <a:rPr lang="nb-NO" dirty="0" smtClean="0"/>
              <a:t>BOSNIA-</a:t>
            </a:r>
            <a:r>
              <a:rPr lang="nb-NO" dirty="0" err="1" smtClean="0"/>
              <a:t>Travnik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213359"/>
              </p:ext>
            </p:extLst>
          </p:nvPr>
        </p:nvGraphicFramePr>
        <p:xfrm>
          <a:off x="515156" y="5975796"/>
          <a:ext cx="193182" cy="41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4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44700" y="457200"/>
            <a:ext cx="3580325" cy="1600200"/>
          </a:xfrm>
        </p:spPr>
        <p:txBody>
          <a:bodyPr/>
          <a:lstStyle/>
          <a:p>
            <a:r>
              <a:rPr lang="nb-NO" dirty="0" smtClean="0"/>
              <a:t>LJUBLJANA-</a:t>
            </a:r>
            <a:r>
              <a:rPr lang="nb-NO" dirty="0" err="1" smtClean="0"/>
              <a:t>Slovenija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-154545"/>
            <a:ext cx="6619741" cy="7431108"/>
          </a:xfrm>
        </p:spPr>
      </p:pic>
    </p:spTree>
    <p:extLst>
      <p:ext uri="{BB962C8B-B14F-4D97-AF65-F5344CB8AC3E}">
        <p14:creationId xmlns:p14="http://schemas.microsoft.com/office/powerpoint/2010/main" val="21712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57</Words>
  <Application>Microsoft Office PowerPoint</Application>
  <PresentationFormat>Widescreen</PresentationFormat>
  <Paragraphs>22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           Balkan Dances for Social Sharing. Reflektions on Urban Traditions and Cultural.  </vt:lpstr>
      <vt:lpstr>Dance to protect the sheeps from the wolfs.</vt:lpstr>
      <vt:lpstr>Konavli - Dubrovnik</vt:lpstr>
      <vt:lpstr>Drmes-Sestine-Croatia</vt:lpstr>
      <vt:lpstr>KOLO-SUMADIJA,SERBIA</vt:lpstr>
      <vt:lpstr>Kolo – Cetinje – Montenegro</vt:lpstr>
      <vt:lpstr>Vojvodina-Bunjevci</vt:lpstr>
      <vt:lpstr>BOSNIA-Travnik</vt:lpstr>
      <vt:lpstr>LJUBLJANA-Slovenija</vt:lpstr>
      <vt:lpstr>Folklorna grupa Brodosplit-Split</vt:lpstr>
      <vt:lpstr>Gradska zenska nosnja</vt:lpstr>
      <vt:lpstr>Split-gradski kostim</vt:lpstr>
      <vt:lpstr>Kolo gradske igre</vt:lpstr>
      <vt:lpstr>Gradski plesovi Hrvatske</vt:lpstr>
      <vt:lpstr>Splitska kvadrilja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Inger Marie Ingand</dc:creator>
  <cp:lastModifiedBy>Evelin Lindner</cp:lastModifiedBy>
  <cp:revision>88</cp:revision>
  <dcterms:created xsi:type="dcterms:W3CDTF">2016-08-24T19:11:01Z</dcterms:created>
  <dcterms:modified xsi:type="dcterms:W3CDTF">2016-10-02T15:30:44Z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