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/>
              <a:t>Click to edit Master text styles</a:t>
            </a:r>
          </a:p>
          <a:p>
            <a:pPr lvl="1" eaLnBrk="1" latinLnBrk="0" hangingPunct="1"/>
            <a:r>
              <a:rPr lang="nb-NO"/>
              <a:t>Second level</a:t>
            </a:r>
          </a:p>
          <a:p>
            <a:pPr lvl="2" eaLnBrk="1" latinLnBrk="0" hangingPunct="1"/>
            <a:r>
              <a:rPr lang="nb-NO"/>
              <a:t>Third level</a:t>
            </a:r>
          </a:p>
          <a:p>
            <a:pPr lvl="3" eaLnBrk="1" latinLnBrk="0" hangingPunct="1"/>
            <a:r>
              <a:rPr lang="nb-NO"/>
              <a:t>Fourth level</a:t>
            </a:r>
          </a:p>
          <a:p>
            <a:pPr lvl="4" eaLnBrk="1" latinLnBrk="0" hangingPunct="1"/>
            <a:r>
              <a:rPr lang="nb-NO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b-NO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dirty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b-NO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Click to edit Master text styles</a:t>
            </a:r>
          </a:p>
          <a:p>
            <a:pPr lvl="1" eaLnBrk="1" latinLnBrk="0" hangingPunct="1"/>
            <a:r>
              <a:rPr kumimoji="0" lang="nb-NO" smtClean="0"/>
              <a:t>Second level</a:t>
            </a:r>
          </a:p>
          <a:p>
            <a:pPr lvl="2" eaLnBrk="1" latinLnBrk="0" hangingPunct="1"/>
            <a:r>
              <a:rPr kumimoji="0" lang="nb-NO" smtClean="0"/>
              <a:t>Third level</a:t>
            </a:r>
          </a:p>
          <a:p>
            <a:pPr lvl="3" eaLnBrk="1" latinLnBrk="0" hangingPunct="1"/>
            <a:r>
              <a:rPr kumimoji="0" lang="nb-NO" smtClean="0"/>
              <a:t>Fourth level</a:t>
            </a:r>
          </a:p>
          <a:p>
            <a:pPr lvl="4" eaLnBrk="1" latinLnBrk="0" hangingPunct="1"/>
            <a:r>
              <a:rPr kumimoji="0" lang="nb-NO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ACD8E0-997F-C143-8082-C256917905D0}" type="datetimeFigureOut">
              <a:rPr/>
              <a:pPr/>
              <a:t>6/23/11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B879C9-9991-3246-86EC-9F16B31AC7F5}" type="slidenum">
              <a:rPr/>
              <a:pPr/>
              <a:t>‹#›</a:t>
            </a:fld>
            <a:endParaRPr lang="nb-N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337106" y="-843760"/>
            <a:ext cx="7851648" cy="1828800"/>
          </a:xfrm>
        </p:spPr>
        <p:txBody>
          <a:bodyPr>
            <a:normAutofit/>
          </a:bodyPr>
          <a:lstStyle/>
          <a:p>
            <a:r>
              <a:rPr lang="nb-NO" sz="440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462" y="733601"/>
            <a:ext cx="7937963" cy="2918452"/>
          </a:xfrm>
        </p:spPr>
        <p:txBody>
          <a:bodyPr>
            <a:noAutofit/>
          </a:bodyPr>
          <a:lstStyle/>
          <a:p>
            <a:pPr algn="l"/>
            <a:endParaRPr lang="en-US" sz="1800" smtClean="0">
              <a:solidFill>
                <a:srgbClr val="FF0000"/>
              </a:solidFill>
              <a:latin typeface="+mj-lt"/>
            </a:endParaRPr>
          </a:p>
          <a:p>
            <a:pPr algn="l"/>
            <a:r>
              <a:rPr lang="en-US" sz="1800" smtClean="0">
                <a:solidFill>
                  <a:srgbClr val="FF0000"/>
                </a:solidFill>
                <a:latin typeface="+mj-lt"/>
              </a:rPr>
              <a:t>First hour, 10.00-11.00</a:t>
            </a:r>
          </a:p>
          <a:p>
            <a:pPr algn="l"/>
            <a:r>
              <a:rPr lang="en-US" sz="1500" smtClean="0">
                <a:latin typeface="+mj-lt"/>
              </a:rPr>
              <a:t>- Inga Bostad says a few introductory words</a:t>
            </a:r>
          </a:p>
          <a:p>
            <a:pPr algn="l"/>
            <a:r>
              <a:rPr lang="en-US" sz="1500" smtClean="0">
                <a:latin typeface="+mj-lt"/>
              </a:rPr>
              <a:t>- We play Erik Solheim's greetings</a:t>
            </a:r>
          </a:p>
          <a:p>
            <a:pPr algn="l"/>
            <a:r>
              <a:rPr lang="en-US" sz="1500" smtClean="0">
                <a:latin typeface="+mj-lt"/>
              </a:rPr>
              <a:t>- We play Federico Mayor's greetings</a:t>
            </a:r>
          </a:p>
          <a:p>
            <a:pPr algn="l"/>
            <a:r>
              <a:rPr lang="en-US" sz="1500" smtClean="0">
                <a:latin typeface="+mj-lt"/>
              </a:rPr>
              <a:t>- Evelin Lindner says a few introductory words</a:t>
            </a:r>
          </a:p>
          <a:p>
            <a:pPr algn="l"/>
            <a:r>
              <a:rPr lang="en-US" sz="1500" smtClean="0">
                <a:latin typeface="+mj-lt"/>
              </a:rPr>
              <a:t>- Linda Hartling says a few introductory words via Adobe Connect</a:t>
            </a:r>
          </a:p>
          <a:p>
            <a:pPr algn="l"/>
            <a:r>
              <a:rPr lang="en-US" sz="1500" smtClean="0">
                <a:latin typeface="+mj-lt"/>
              </a:rPr>
              <a:t>- We greet again those who are participating via Adobe Connect (some may be delayed)</a:t>
            </a:r>
          </a:p>
          <a:p>
            <a:pPr algn="l"/>
            <a:r>
              <a:rPr lang="en-US" sz="1500" smtClean="0">
                <a:latin typeface="+mj-lt"/>
              </a:rPr>
              <a:t>   and read Francisco Gomes de Matos' greeting as one of the founding members</a:t>
            </a:r>
          </a:p>
          <a:p>
            <a:pPr algn="l"/>
            <a:r>
              <a:rPr lang="en-US" sz="1500" smtClean="0">
                <a:latin typeface="+mj-lt"/>
              </a:rPr>
              <a:t>- Arctic Queen has made these 3 songs for the opening of the university:</a:t>
            </a:r>
          </a:p>
          <a:p>
            <a:pPr lvl="1" algn="l">
              <a:buFontTx/>
              <a:buChar char="-"/>
            </a:pPr>
            <a:r>
              <a:rPr lang="en-US" sz="1500" smtClean="0">
                <a:latin typeface="+mj-lt"/>
              </a:rPr>
              <a:t>1. This moment  2. Prayer for Dignity - and as an ending song/canon where people can</a:t>
            </a:r>
          </a:p>
          <a:p>
            <a:pPr lvl="1" algn="l"/>
            <a:r>
              <a:rPr lang="en-US" sz="1500" smtClean="0">
                <a:latin typeface="+mj-lt"/>
              </a:rPr>
              <a:t>  participate: 3. Pearl Diver</a:t>
            </a:r>
          </a:p>
          <a:p>
            <a:pPr algn="l">
              <a:buFontTx/>
              <a:buChar char="-"/>
            </a:pPr>
            <a:r>
              <a:rPr lang="en-US" sz="400" smtClean="0">
                <a:latin typeface="+mj-lt"/>
              </a:rPr>
              <a:t> </a:t>
            </a:r>
          </a:p>
          <a:p>
            <a:pPr algn="l"/>
            <a:r>
              <a:rPr lang="en-US" sz="1800" smtClean="0">
                <a:solidFill>
                  <a:srgbClr val="FF0000"/>
                </a:solidFill>
                <a:latin typeface="+mj-lt"/>
              </a:rPr>
              <a:t>Second hour, 11.00-12.00</a:t>
            </a:r>
          </a:p>
          <a:p>
            <a:pPr algn="l"/>
            <a:r>
              <a:rPr lang="en-US" sz="1500" smtClean="0">
                <a:latin typeface="+mj-lt"/>
              </a:rPr>
              <a:t>- Uli Spalthoff says a few introductory words</a:t>
            </a:r>
          </a:p>
          <a:p>
            <a:pPr algn="l"/>
            <a:r>
              <a:rPr lang="en-US" sz="1500" smtClean="0">
                <a:latin typeface="+mj-lt"/>
              </a:rPr>
              <a:t>- In case there are less than 20, the participants who are present in Oslo in person say</a:t>
            </a:r>
          </a:p>
          <a:p>
            <a:pPr algn="l"/>
            <a:r>
              <a:rPr lang="en-US" sz="1500" smtClean="0">
                <a:latin typeface="+mj-lt"/>
              </a:rPr>
              <a:t>  their names and one sentence that describes who they are. If over 20, then only </a:t>
            </a:r>
          </a:p>
          <a:p>
            <a:pPr algn="l"/>
            <a:r>
              <a:rPr lang="en-US" sz="1500" smtClean="0">
                <a:latin typeface="+mj-lt"/>
              </a:rPr>
              <a:t>  contributors to the discussion say their name and who they are.</a:t>
            </a:r>
          </a:p>
          <a:p>
            <a:pPr algn="l"/>
            <a:r>
              <a:rPr lang="en-US" sz="1500" smtClean="0">
                <a:latin typeface="+mj-lt"/>
              </a:rPr>
              <a:t>- Questions and dialogue (Mariana Vergara will be given a sign when she can contribute)</a:t>
            </a:r>
          </a:p>
          <a:p>
            <a:pPr algn="l"/>
            <a:r>
              <a:rPr lang="en-US" sz="1500" smtClean="0">
                <a:latin typeface="+mj-lt"/>
              </a:rPr>
              <a:t>- Arctic Queen and her drummer close the meeting, inviting everybody to join</a:t>
            </a:r>
            <a:endParaRPr lang="nb-NO" sz="15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114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Agenda</vt:lpstr>
    </vt:vector>
  </TitlesOfParts>
  <Company>UiO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Moers Mac</dc:creator>
  <cp:lastModifiedBy>Evelin</cp:lastModifiedBy>
  <cp:revision>10</cp:revision>
  <dcterms:created xsi:type="dcterms:W3CDTF">2011-06-23T21:50:07Z</dcterms:created>
  <dcterms:modified xsi:type="dcterms:W3CDTF">2011-07-04T18:37:49Z</dcterms:modified>
</cp:coreProperties>
</file>